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32"/>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509" r:id="rId71"/>
    <p:sldId id="513" r:id="rId72"/>
    <p:sldId id="511" r:id="rId73"/>
    <p:sldId id="512" r:id="rId74"/>
    <p:sldId id="514" r:id="rId75"/>
    <p:sldId id="510" r:id="rId76"/>
    <p:sldId id="346" r:id="rId77"/>
    <p:sldId id="356" r:id="rId78"/>
    <p:sldId id="347" r:id="rId79"/>
    <p:sldId id="348" r:id="rId80"/>
    <p:sldId id="349" r:id="rId81"/>
    <p:sldId id="354" r:id="rId82"/>
    <p:sldId id="350" r:id="rId83"/>
    <p:sldId id="355" r:id="rId84"/>
    <p:sldId id="308" r:id="rId85"/>
    <p:sldId id="307" r:id="rId86"/>
    <p:sldId id="359" r:id="rId87"/>
    <p:sldId id="361" r:id="rId88"/>
    <p:sldId id="364" r:id="rId89"/>
    <p:sldId id="365" r:id="rId90"/>
    <p:sldId id="360" r:id="rId91"/>
    <p:sldId id="366" r:id="rId92"/>
    <p:sldId id="367" r:id="rId93"/>
    <p:sldId id="358" r:id="rId94"/>
    <p:sldId id="362" r:id="rId95"/>
    <p:sldId id="363" r:id="rId96"/>
    <p:sldId id="357" r:id="rId97"/>
    <p:sldId id="368" r:id="rId98"/>
    <p:sldId id="374" r:id="rId99"/>
    <p:sldId id="375" r:id="rId100"/>
    <p:sldId id="351" r:id="rId101"/>
    <p:sldId id="352" r:id="rId102"/>
    <p:sldId id="353" r:id="rId103"/>
    <p:sldId id="379" r:id="rId104"/>
    <p:sldId id="370" r:id="rId105"/>
    <p:sldId id="369" r:id="rId106"/>
    <p:sldId id="371" r:id="rId107"/>
    <p:sldId id="380" r:id="rId108"/>
    <p:sldId id="381" r:id="rId109"/>
    <p:sldId id="382" r:id="rId110"/>
    <p:sldId id="397" r:id="rId111"/>
    <p:sldId id="398" r:id="rId112"/>
    <p:sldId id="402" r:id="rId113"/>
    <p:sldId id="404" r:id="rId114"/>
    <p:sldId id="399" r:id="rId115"/>
    <p:sldId id="400" r:id="rId116"/>
    <p:sldId id="401" r:id="rId117"/>
    <p:sldId id="403" r:id="rId118"/>
    <p:sldId id="383" r:id="rId119"/>
    <p:sldId id="387" r:id="rId120"/>
    <p:sldId id="405" r:id="rId121"/>
    <p:sldId id="406" r:id="rId122"/>
    <p:sldId id="388" r:id="rId123"/>
    <p:sldId id="393" r:id="rId124"/>
    <p:sldId id="394" r:id="rId125"/>
    <p:sldId id="395" r:id="rId126"/>
    <p:sldId id="396" r:id="rId127"/>
    <p:sldId id="372" r:id="rId128"/>
    <p:sldId id="407" r:id="rId129"/>
    <p:sldId id="409" r:id="rId130"/>
    <p:sldId id="408" r:id="rId131"/>
    <p:sldId id="411" r:id="rId132"/>
    <p:sldId id="422" r:id="rId133"/>
    <p:sldId id="417" r:id="rId134"/>
    <p:sldId id="410" r:id="rId135"/>
    <p:sldId id="412" r:id="rId136"/>
    <p:sldId id="413" r:id="rId137"/>
    <p:sldId id="414" r:id="rId138"/>
    <p:sldId id="416" r:id="rId139"/>
    <p:sldId id="415" r:id="rId140"/>
    <p:sldId id="419" r:id="rId141"/>
    <p:sldId id="420" r:id="rId142"/>
    <p:sldId id="421" r:id="rId143"/>
    <p:sldId id="423" r:id="rId144"/>
    <p:sldId id="426" r:id="rId145"/>
    <p:sldId id="424" r:id="rId146"/>
    <p:sldId id="425" r:id="rId147"/>
    <p:sldId id="427" r:id="rId148"/>
    <p:sldId id="418" r:id="rId149"/>
    <p:sldId id="428" r:id="rId150"/>
    <p:sldId id="429" r:id="rId151"/>
    <p:sldId id="430" r:id="rId152"/>
    <p:sldId id="431" r:id="rId153"/>
    <p:sldId id="445" r:id="rId154"/>
    <p:sldId id="432" r:id="rId155"/>
    <p:sldId id="433" r:id="rId156"/>
    <p:sldId id="439" r:id="rId157"/>
    <p:sldId id="441" r:id="rId158"/>
    <p:sldId id="440" r:id="rId159"/>
    <p:sldId id="438" r:id="rId160"/>
    <p:sldId id="435" r:id="rId161"/>
    <p:sldId id="442" r:id="rId162"/>
    <p:sldId id="444" r:id="rId163"/>
    <p:sldId id="437" r:id="rId164"/>
    <p:sldId id="436" r:id="rId165"/>
    <p:sldId id="443" r:id="rId166"/>
    <p:sldId id="434" r:id="rId167"/>
    <p:sldId id="446" r:id="rId168"/>
    <p:sldId id="447" r:id="rId169"/>
    <p:sldId id="448" r:id="rId170"/>
    <p:sldId id="455" r:id="rId171"/>
    <p:sldId id="457" r:id="rId172"/>
    <p:sldId id="458" r:id="rId173"/>
    <p:sldId id="461" r:id="rId174"/>
    <p:sldId id="462" r:id="rId175"/>
    <p:sldId id="465" r:id="rId176"/>
    <p:sldId id="456" r:id="rId177"/>
    <p:sldId id="463" r:id="rId178"/>
    <p:sldId id="464" r:id="rId179"/>
    <p:sldId id="450" r:id="rId180"/>
    <p:sldId id="453" r:id="rId181"/>
    <p:sldId id="466" r:id="rId182"/>
    <p:sldId id="467" r:id="rId183"/>
    <p:sldId id="468" r:id="rId184"/>
    <p:sldId id="469" r:id="rId185"/>
    <p:sldId id="470" r:id="rId186"/>
    <p:sldId id="471" r:id="rId187"/>
    <p:sldId id="475" r:id="rId188"/>
    <p:sldId id="454" r:id="rId189"/>
    <p:sldId id="473" r:id="rId190"/>
    <p:sldId id="472" r:id="rId191"/>
    <p:sldId id="474" r:id="rId192"/>
    <p:sldId id="476" r:id="rId193"/>
    <p:sldId id="481" r:id="rId194"/>
    <p:sldId id="477" r:id="rId195"/>
    <p:sldId id="478" r:id="rId196"/>
    <p:sldId id="491" r:id="rId197"/>
    <p:sldId id="483" r:id="rId198"/>
    <p:sldId id="484" r:id="rId199"/>
    <p:sldId id="486" r:id="rId200"/>
    <p:sldId id="485" r:id="rId201"/>
    <p:sldId id="488" r:id="rId202"/>
    <p:sldId id="489" r:id="rId203"/>
    <p:sldId id="490" r:id="rId204"/>
    <p:sldId id="492" r:id="rId205"/>
    <p:sldId id="493" r:id="rId206"/>
    <p:sldId id="501" r:id="rId207"/>
    <p:sldId id="494" r:id="rId208"/>
    <p:sldId id="495" r:id="rId209"/>
    <p:sldId id="496" r:id="rId210"/>
    <p:sldId id="497" r:id="rId211"/>
    <p:sldId id="498" r:id="rId212"/>
    <p:sldId id="502" r:id="rId213"/>
    <p:sldId id="503" r:id="rId214"/>
    <p:sldId id="504" r:id="rId215"/>
    <p:sldId id="505" r:id="rId216"/>
    <p:sldId id="506" r:id="rId217"/>
    <p:sldId id="507" r:id="rId218"/>
    <p:sldId id="508" r:id="rId219"/>
    <p:sldId id="258" r:id="rId220"/>
    <p:sldId id="267" r:id="rId221"/>
    <p:sldId id="286" r:id="rId222"/>
    <p:sldId id="271" r:id="rId223"/>
    <p:sldId id="272" r:id="rId224"/>
    <p:sldId id="273" r:id="rId225"/>
    <p:sldId id="274" r:id="rId226"/>
    <p:sldId id="287" r:id="rId227"/>
    <p:sldId id="288" r:id="rId228"/>
    <p:sldId id="275" r:id="rId229"/>
    <p:sldId id="276" r:id="rId230"/>
    <p:sldId id="285" r:id="rId2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4660"/>
  </p:normalViewPr>
  <p:slideViewPr>
    <p:cSldViewPr snapToGrid="0">
      <p:cViewPr varScale="1">
        <p:scale>
          <a:sx n="99" d="100"/>
          <a:sy n="99" d="100"/>
        </p:scale>
        <p:origin x="3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3/23/2020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3/23/2020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3/23/2020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3/23/2020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3/23/2020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3/23/2020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2.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2.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4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1.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9.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10.png"/></Relationships>
</file>

<file path=ppt/slides/_rels/slide1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1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1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png"/></Relationships>
</file>

<file path=ppt/slides/_rels/slide2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2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2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105</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112</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113</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2115518" y="519194"/>
            <a:ext cx="10076479" cy="3549112"/>
          </a:xfrm>
          <a:solidFill>
            <a:schemeClr val="accent4"/>
          </a:solidFill>
        </p:spPr>
        <p:txBody>
          <a:bodyPr>
            <a:normAutofit/>
          </a:bodyPr>
          <a:lstStyle/>
          <a:p>
            <a:pPr algn="r"/>
            <a:r>
              <a:rPr lang="en-US" dirty="0"/>
              <a:t>		 T11 </a:t>
            </a:r>
            <a:r>
              <a:rPr lang="en-MY" i="1" dirty="0">
                <a:solidFill>
                  <a:srgbClr val="FFFF00"/>
                </a:solidFill>
              </a:rPr>
              <a:t>php </a:t>
            </a:r>
            <a:r>
              <a:rPr lang="en-MY" b="1" dirty="0">
                <a:solidFill>
                  <a:srgbClr val="FFFF00"/>
                </a:solidFill>
              </a:rPr>
              <a:t>OOP</a:t>
            </a:r>
            <a:br>
              <a:rPr lang="en-US" dirty="0"/>
            </a:br>
            <a:r>
              <a:rPr lang="en-US" dirty="0"/>
              <a:t>(PENGATURCARAAN BERASASKAN OBJEK)</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8129" y="271954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9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120</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121</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127</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156</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159</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162</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163</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181</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183</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184</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213</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219</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220</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222</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223</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224</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225</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230</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3/23/2020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3/23/2020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3/23/2020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3/23/2020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T05+1 INPUT PROCESS OUTPUT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p:txBody>
          <a:bodyPr/>
          <a:lstStyle/>
          <a:p>
            <a:r>
              <a:rPr lang="en-MY"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1202920" y="2011680"/>
            <a:ext cx="6856200"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71</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4;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extLst>
      <p:ext uri="{BB962C8B-B14F-4D97-AF65-F5344CB8AC3E}">
        <p14:creationId xmlns:p14="http://schemas.microsoft.com/office/powerpoint/2010/main" val="1924895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74</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spTree>
    <p:extLst>
      <p:ext uri="{BB962C8B-B14F-4D97-AF65-F5344CB8AC3E}">
        <p14:creationId xmlns:p14="http://schemas.microsoft.com/office/powerpoint/2010/main" val="1452137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75</a:t>
            </a:fld>
            <a:endParaRPr lang="en-US" dirty="0"/>
          </a:p>
        </p:txBody>
      </p:sp>
    </p:spTree>
    <p:extLst>
      <p:ext uri="{BB962C8B-B14F-4D97-AF65-F5344CB8AC3E}">
        <p14:creationId xmlns:p14="http://schemas.microsoft.com/office/powerpoint/2010/main" val="13362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extLst>
      <p:ext uri="{BB962C8B-B14F-4D97-AF65-F5344CB8AC3E}">
        <p14:creationId xmlns:p14="http://schemas.microsoft.com/office/powerpoint/2010/main" val="778762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81</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84</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90</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91</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92</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96</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15045</TotalTime>
  <Words>7563</Words>
  <Application>Microsoft Office PowerPoint</Application>
  <PresentationFormat>Widescreen</PresentationFormat>
  <Paragraphs>1292</Paragraphs>
  <Slides>230</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230</vt:i4>
      </vt:variant>
    </vt:vector>
  </HeadingPairs>
  <TitlesOfParts>
    <vt:vector size="239"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PROCESS: ADD 2 NUMBERS</vt:lpstr>
      <vt:lpstr>PowerPoint Presentation</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   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480</cp:revision>
  <dcterms:created xsi:type="dcterms:W3CDTF">2016-11-07T01:41:35Z</dcterms:created>
  <dcterms:modified xsi:type="dcterms:W3CDTF">2020-03-24T01:36:31Z</dcterms:modified>
</cp:coreProperties>
</file>